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41" r:id="rId5"/>
    <p:sldId id="352" r:id="rId6"/>
    <p:sldId id="353" r:id="rId7"/>
    <p:sldId id="357" r:id="rId8"/>
    <p:sldId id="354" r:id="rId9"/>
    <p:sldId id="342" r:id="rId10"/>
    <p:sldId id="356" r:id="rId11"/>
    <p:sldId id="355" r:id="rId12"/>
    <p:sldId id="368" r:id="rId13"/>
    <p:sldId id="367" r:id="rId14"/>
    <p:sldId id="351" r:id="rId15"/>
    <p:sldId id="38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图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4219-9BE5-45D5-81D0-ED5977E5F8DA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外观设计专利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案例分析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3B9342BC-4C1C-4BF1-A7B2-BD9D036D1B59}"/>
              </a:ext>
            </a:extLst>
          </p:cNvPr>
          <p:cNvSpPr txBox="1"/>
          <p:nvPr/>
        </p:nvSpPr>
        <p:spPr>
          <a:xfrm>
            <a:off x="1475656" y="373795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有酒有料“</a:t>
            </a:r>
            <a:r>
              <a:rPr lang="zh-CN" altLang="en-US" sz="3600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”故事</a:t>
            </a:r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无忧无虑“</a:t>
            </a:r>
            <a:r>
              <a:rPr lang="zh-CN" altLang="en-US" sz="3600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蒲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”一夜！</a:t>
            </a:r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PIY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（佛山）专用分享课件</a:t>
            </a:r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2023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18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日</a:t>
            </a:r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在后判决认定要点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9/13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E6B609-9F5D-86EC-EB18-EF8542FF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132856"/>
            <a:ext cx="4352925" cy="266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36E459-409D-E763-1541-825105FA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1" y="2370956"/>
            <a:ext cx="44100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写给法官的信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380B2-CE9F-1123-F473-C8DCD1C3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20" y="2204864"/>
            <a:ext cx="3877620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号案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11/13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827CD-5C96-91BD-950A-1F7F95A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10988"/>
            <a:ext cx="5372100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14E442-9C06-868F-C409-2295CE78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419350"/>
            <a:ext cx="5353050" cy="2019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1755EB-4D63-BF15-BD22-A392E200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4432895"/>
            <a:ext cx="5372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号判决书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66D391-9AF5-72E4-C9D1-10EF93F5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0574"/>
            <a:ext cx="7488405" cy="3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玄妙神奇的“设计空间”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13/13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49612-8C11-FB9A-1FFD-24C2C0AF7927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801689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什么是外观设计的设计空间？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设计空间大小会变化吗？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设计空间大小谁说了算？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知产律师的价值在哪里？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6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/>
          </a:bodyPr>
          <a:lstStyle/>
          <a:p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5352" y="5913804"/>
            <a:ext cx="7772400" cy="68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PIY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（佛山）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月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18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日</a:t>
            </a:r>
            <a:endParaRPr lang="en-US" altLang="zh-CN" sz="2600" b="1" dirty="0"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E805A0-AA61-AE32-8325-9FAD12FC2D73}"/>
              </a:ext>
            </a:extLst>
          </p:cNvPr>
          <p:cNvSpPr txBox="1"/>
          <p:nvPr/>
        </p:nvSpPr>
        <p:spPr>
          <a:xfrm>
            <a:off x="1426368" y="2708920"/>
            <a:ext cx="703406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彼此成就，互相温暖！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欢迎关注“李子说理”</a:t>
            </a:r>
            <a:endParaRPr lang="en-US" altLang="zh-CN" sz="4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索取一审答辩状与二审判决书！</a:t>
            </a:r>
            <a:endParaRPr lang="en-US" altLang="zh-CN" sz="4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56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桌上型抽湿机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外观专利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侵权案分享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23A784E-BCCF-44E3-9B2A-BB75CAF452FE}"/>
              </a:ext>
            </a:extLst>
          </p:cNvPr>
          <p:cNvSpPr txBox="1"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2023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x-non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1/13</a:t>
            </a:r>
            <a:endParaRPr lang="zh-CN" altLang="en-US" dirty="0"/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2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涉案外观专利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AE2455-3718-B3CE-4D86-8D568274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1" y="2132856"/>
            <a:ext cx="3731498" cy="44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民事诉讼情况介绍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844824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广东省外在先判决（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1032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广东省内在后判决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3150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结论相反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的两份判决书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被控侵权产品的专利权评价报告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二审法官纠结中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highlight>
                  <a:srgbClr val="FF0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法官一纠结，律师就头大</a:t>
            </a:r>
            <a:endParaRPr lang="en-US" altLang="zh-CN" sz="2800" dirty="0">
              <a:highlight>
                <a:srgbClr val="FF00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二审法官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纠结完毕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）粤民终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2351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526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侵权认定对比图之一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DD9CB-1386-2376-5632-2FE238B1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92238"/>
            <a:ext cx="3096344" cy="45908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EFD992C-E695-D218-6DAB-60A8A57A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6455"/>
            <a:ext cx="2911971" cy="44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侵权认定对比图之二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132856"/>
            <a:ext cx="5676900" cy="217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31176"/>
            <a:ext cx="57435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被控侵权产品的专利权评价报告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CAA95D-5F4E-C97D-1D85-0CF5DF09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2124138"/>
            <a:ext cx="3921203" cy="4019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DD013B-32F5-DC8D-0FA4-2408D45F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23" y="2124137"/>
            <a:ext cx="3390845" cy="45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到底侵权与否？！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7/13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9"/>
            <a:ext cx="4227859" cy="1617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59" y="2125526"/>
            <a:ext cx="3684928" cy="1735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53FEB-82DC-3D44-EF74-855D4FB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20" y="3705358"/>
            <a:ext cx="2286000" cy="2838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254AC1-7C44-8BB3-FC80-C156D3C9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94" y="3771393"/>
            <a:ext cx="1781175" cy="2543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5A4E74-CAAE-04EF-104F-B5025E108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440" y="3793077"/>
            <a:ext cx="1499912" cy="26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在先判决认定要点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8/13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E4068F-2CA3-7F8A-6FF5-1232F469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132856"/>
            <a:ext cx="6334125" cy="2276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0D9D59-D0BA-704B-3751-D75FCECB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73" y="4306625"/>
            <a:ext cx="633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273</Words>
  <Application>Microsoft Office PowerPoint</Application>
  <PresentationFormat>全屏显示(4:3)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標楷體</vt:lpstr>
      <vt:lpstr>华文隶书</vt:lpstr>
      <vt:lpstr>楷体</vt:lpstr>
      <vt:lpstr>楷体</vt:lpstr>
      <vt:lpstr>隶书</vt:lpstr>
      <vt:lpstr>Arial</vt:lpstr>
      <vt:lpstr>Calibri</vt:lpstr>
      <vt:lpstr>Wingdings</vt:lpstr>
      <vt:lpstr>Office 主题</vt:lpstr>
      <vt:lpstr>外观设计专利侵权案例分析 </vt:lpstr>
      <vt:lpstr>PowerPoint 演示文稿</vt:lpstr>
      <vt:lpstr>涉案外观专利</vt:lpstr>
      <vt:lpstr>民事诉讼情况介绍</vt:lpstr>
      <vt:lpstr>侵权认定对比图之一</vt:lpstr>
      <vt:lpstr>侵权认定对比图之二</vt:lpstr>
      <vt:lpstr>被控侵权产品的专利权评价报告</vt:lpstr>
      <vt:lpstr>到底侵权与否？！</vt:lpstr>
      <vt:lpstr>在先判决认定要点</vt:lpstr>
      <vt:lpstr>在后判决认定要点</vt:lpstr>
      <vt:lpstr>写给法官的信</vt:lpstr>
      <vt:lpstr>（2019）最高法民再142号案</vt:lpstr>
      <vt:lpstr>（2019）最高法民再142号判决书</vt:lpstr>
      <vt:lpstr>玄妙神奇的“设计空间”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Aron LI</cp:lastModifiedBy>
  <cp:revision>90</cp:revision>
  <dcterms:created xsi:type="dcterms:W3CDTF">2021-03-18T13:33:16Z</dcterms:created>
  <dcterms:modified xsi:type="dcterms:W3CDTF">2023-02-13T05:02:26Z</dcterms:modified>
</cp:coreProperties>
</file>